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0" r:id="rId4"/>
    <p:sldId id="357" r:id="rId5"/>
    <p:sldId id="359" r:id="rId6"/>
    <p:sldId id="361" r:id="rId7"/>
    <p:sldId id="362" r:id="rId8"/>
    <p:sldId id="363" r:id="rId9"/>
    <p:sldId id="364" r:id="rId10"/>
    <p:sldId id="368" r:id="rId11"/>
    <p:sldId id="358" r:id="rId12"/>
    <p:sldId id="367" r:id="rId13"/>
    <p:sldId id="380" r:id="rId14"/>
    <p:sldId id="377" r:id="rId15"/>
    <p:sldId id="375" r:id="rId16"/>
    <p:sldId id="3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3F6"/>
    <a:srgbClr val="352A6B"/>
    <a:srgbClr val="DCDBE7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0" y="233082"/>
            <a:ext cx="2773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학생회 맵 설명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171387" y="1540435"/>
            <a:ext cx="6388848" cy="3221239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87" y="1540435"/>
            <a:ext cx="6388848" cy="322123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0786170-3161-DC94-0B3C-43F956CC61C6}"/>
              </a:ext>
            </a:extLst>
          </p:cNvPr>
          <p:cNvSpPr/>
          <p:nvPr/>
        </p:nvSpPr>
        <p:spPr>
          <a:xfrm>
            <a:off x="6332070" y="2547859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장갑 - 무료 의료개 아이콘">
            <a:extLst>
              <a:ext uri="{FF2B5EF4-FFF2-40B4-BE49-F238E27FC236}">
                <a16:creationId xmlns:a16="http://schemas.microsoft.com/office/drawing/2014/main" id="{98355A10-F883-6A2A-58A0-D78C9C32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62" y="2665145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CE6B65-6EE9-CA86-E906-5FFBF5F68FBB}"/>
              </a:ext>
            </a:extLst>
          </p:cNvPr>
          <p:cNvSpPr txBox="1"/>
          <p:nvPr/>
        </p:nvSpPr>
        <p:spPr>
          <a:xfrm>
            <a:off x="6458321" y="2814426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조합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2901892-69A8-3A08-A134-63F18059FE08}"/>
              </a:ext>
            </a:extLst>
          </p:cNvPr>
          <p:cNvSpPr/>
          <p:nvPr/>
        </p:nvSpPr>
        <p:spPr>
          <a:xfrm>
            <a:off x="4459195" y="2849671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 descr="장갑 - 무료 의료개 아이콘">
            <a:extLst>
              <a:ext uri="{FF2B5EF4-FFF2-40B4-BE49-F238E27FC236}">
                <a16:creationId xmlns:a16="http://schemas.microsoft.com/office/drawing/2014/main" id="{D6489D25-E92F-96C5-B8C8-DE2E5C7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87" y="2966957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0A7AF-7C95-38ED-90E7-A63C760B59F6}"/>
              </a:ext>
            </a:extLst>
          </p:cNvPr>
          <p:cNvSpPr txBox="1"/>
          <p:nvPr/>
        </p:nvSpPr>
        <p:spPr>
          <a:xfrm>
            <a:off x="4585446" y="3116238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명부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FC25E7-5F85-13B5-C84B-8EF56F091219}"/>
              </a:ext>
            </a:extLst>
          </p:cNvPr>
          <p:cNvSpPr/>
          <p:nvPr/>
        </p:nvSpPr>
        <p:spPr>
          <a:xfrm>
            <a:off x="1751867" y="3144824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 descr="장갑 - 무료 의료개 아이콘">
            <a:extLst>
              <a:ext uri="{FF2B5EF4-FFF2-40B4-BE49-F238E27FC236}">
                <a16:creationId xmlns:a16="http://schemas.microsoft.com/office/drawing/2014/main" id="{743BC935-6D2A-3522-34B3-4D9BCFBD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9" y="3262110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7DF51B-DA88-0392-1910-627B39C41C6E}"/>
              </a:ext>
            </a:extLst>
          </p:cNvPr>
          <p:cNvSpPr txBox="1"/>
          <p:nvPr/>
        </p:nvSpPr>
        <p:spPr>
          <a:xfrm>
            <a:off x="1878118" y="3411391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도감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71C241-947B-C139-ACBD-A4274413E793}"/>
              </a:ext>
            </a:extLst>
          </p:cNvPr>
          <p:cNvSpPr/>
          <p:nvPr/>
        </p:nvSpPr>
        <p:spPr>
          <a:xfrm rot="9324410">
            <a:off x="4455881" y="3674955"/>
            <a:ext cx="708860" cy="297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64D5B3-4153-1922-CC0C-E66CCB92C2E1}"/>
              </a:ext>
            </a:extLst>
          </p:cNvPr>
          <p:cNvCxnSpPr/>
          <p:nvPr/>
        </p:nvCxnSpPr>
        <p:spPr>
          <a:xfrm flipV="1">
            <a:off x="5097182" y="1129553"/>
            <a:ext cx="1309594" cy="800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B1593E-C418-B080-ABBF-A046896C6F15}"/>
              </a:ext>
            </a:extLst>
          </p:cNvPr>
          <p:cNvSpPr txBox="1"/>
          <p:nvPr/>
        </p:nvSpPr>
        <p:spPr>
          <a:xfrm>
            <a:off x="6406776" y="937667"/>
            <a:ext cx="138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학생회실 맵 사용</a:t>
            </a:r>
            <a:endParaRPr lang="ko-KR" altLang="en-US" sz="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871C2F-C19A-C97A-1C74-DDDBA320A0AA}"/>
              </a:ext>
            </a:extLst>
          </p:cNvPr>
          <p:cNvSpPr/>
          <p:nvPr/>
        </p:nvSpPr>
        <p:spPr>
          <a:xfrm>
            <a:off x="6161741" y="2348753"/>
            <a:ext cx="1356659" cy="22172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7DB146-3C2B-0643-0244-7409701BE9AC}"/>
              </a:ext>
            </a:extLst>
          </p:cNvPr>
          <p:cNvSpPr/>
          <p:nvPr/>
        </p:nvSpPr>
        <p:spPr>
          <a:xfrm>
            <a:off x="3268395" y="2761129"/>
            <a:ext cx="2300941" cy="19326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922B70-BFF9-9AAE-26F5-1BB8D1BF5787}"/>
              </a:ext>
            </a:extLst>
          </p:cNvPr>
          <p:cNvSpPr/>
          <p:nvPr/>
        </p:nvSpPr>
        <p:spPr>
          <a:xfrm>
            <a:off x="1217006" y="3034194"/>
            <a:ext cx="1765253" cy="16935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21AD6B-E2C9-A81B-13E1-54A288328542}"/>
              </a:ext>
            </a:extLst>
          </p:cNvPr>
          <p:cNvCxnSpPr>
            <a:cxnSpLocks/>
          </p:cNvCxnSpPr>
          <p:nvPr/>
        </p:nvCxnSpPr>
        <p:spPr>
          <a:xfrm flipV="1">
            <a:off x="7334995" y="1997869"/>
            <a:ext cx="1229288" cy="584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D53E77-F8A6-EFF4-52B0-38C402008D87}"/>
              </a:ext>
            </a:extLst>
          </p:cNvPr>
          <p:cNvSpPr txBox="1"/>
          <p:nvPr/>
        </p:nvSpPr>
        <p:spPr>
          <a:xfrm>
            <a:off x="8649073" y="1867064"/>
            <a:ext cx="168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조합을 진행하는 부분</a:t>
            </a:r>
            <a:endParaRPr lang="ko-KR" altLang="en-US" sz="7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EA1A6C0-8DDD-3428-45A8-2ECC20505064}"/>
              </a:ext>
            </a:extLst>
          </p:cNvPr>
          <p:cNvCxnSpPr>
            <a:cxnSpLocks/>
          </p:cNvCxnSpPr>
          <p:nvPr/>
        </p:nvCxnSpPr>
        <p:spPr>
          <a:xfrm>
            <a:off x="4853267" y="4469843"/>
            <a:ext cx="141569" cy="702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4862EE-5BAE-A6E4-9298-48FF525E1DDF}"/>
              </a:ext>
            </a:extLst>
          </p:cNvPr>
          <p:cNvSpPr txBox="1"/>
          <p:nvPr/>
        </p:nvSpPr>
        <p:spPr>
          <a:xfrm>
            <a:off x="4024031" y="5207335"/>
            <a:ext cx="2591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히로인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진행하는 부분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책상 위에 출석부 이미지 올려놓기</a:t>
            </a:r>
            <a:endParaRPr lang="ko-KR" altLang="en-US" sz="7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6E2431-4A13-6264-EDC3-4638922BCAB4}"/>
              </a:ext>
            </a:extLst>
          </p:cNvPr>
          <p:cNvCxnSpPr>
            <a:cxnSpLocks/>
          </p:cNvCxnSpPr>
          <p:nvPr/>
        </p:nvCxnSpPr>
        <p:spPr>
          <a:xfrm flipH="1">
            <a:off x="1918459" y="4325528"/>
            <a:ext cx="272863" cy="777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D05182-C543-352C-6EAD-CE9110B57063}"/>
              </a:ext>
            </a:extLst>
          </p:cNvPr>
          <p:cNvSpPr txBox="1"/>
          <p:nvPr/>
        </p:nvSpPr>
        <p:spPr>
          <a:xfrm>
            <a:off x="842855" y="5168990"/>
            <a:ext cx="2513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도감 확인을 진행하는 부분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소파에 백과사전 이미지 올려놓기</a:t>
            </a:r>
            <a:endParaRPr lang="ko-KR" altLang="en-US" sz="7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3458D4-BAAA-E929-367D-63501F1E3CD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944097" y="2849383"/>
            <a:ext cx="1398494" cy="795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7673F-5A78-3225-095C-C599410E0657}"/>
              </a:ext>
            </a:extLst>
          </p:cNvPr>
          <p:cNvSpPr txBox="1"/>
          <p:nvPr/>
        </p:nvSpPr>
        <p:spPr>
          <a:xfrm>
            <a:off x="8342591" y="3429000"/>
            <a:ext cx="2097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기능으로 진입하는 버튼 </a:t>
            </a:r>
            <a:r>
              <a:rPr lang="en-US" altLang="ko-KR" sz="1100" dirty="0"/>
              <a:t>(</a:t>
            </a:r>
            <a:r>
              <a:rPr lang="ko-KR" altLang="en-US" sz="1100" dirty="0"/>
              <a:t>아이콘으로 제작</a:t>
            </a:r>
            <a:r>
              <a:rPr lang="en-US" altLang="ko-KR" sz="1100" dirty="0"/>
              <a:t>)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08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학생회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0786170-3161-DC94-0B3C-43F956CC61C6}"/>
              </a:ext>
            </a:extLst>
          </p:cNvPr>
          <p:cNvSpPr/>
          <p:nvPr/>
        </p:nvSpPr>
        <p:spPr>
          <a:xfrm>
            <a:off x="8228114" y="3024162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장갑 - 무료 의료개 아이콘">
            <a:extLst>
              <a:ext uri="{FF2B5EF4-FFF2-40B4-BE49-F238E27FC236}">
                <a16:creationId xmlns:a16="http://schemas.microsoft.com/office/drawing/2014/main" id="{98355A10-F883-6A2A-58A0-D78C9C32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6" y="3141448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CE6B65-6EE9-CA86-E906-5FFBF5F68FBB}"/>
              </a:ext>
            </a:extLst>
          </p:cNvPr>
          <p:cNvSpPr txBox="1"/>
          <p:nvPr/>
        </p:nvSpPr>
        <p:spPr>
          <a:xfrm>
            <a:off x="8354365" y="3290729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조합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2901892-69A8-3A08-A134-63F18059FE08}"/>
              </a:ext>
            </a:extLst>
          </p:cNvPr>
          <p:cNvSpPr/>
          <p:nvPr/>
        </p:nvSpPr>
        <p:spPr>
          <a:xfrm>
            <a:off x="5829309" y="3416302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 descr="장갑 - 무료 의료개 아이콘">
            <a:extLst>
              <a:ext uri="{FF2B5EF4-FFF2-40B4-BE49-F238E27FC236}">
                <a16:creationId xmlns:a16="http://schemas.microsoft.com/office/drawing/2014/main" id="{D6489D25-E92F-96C5-B8C8-DE2E5C7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01" y="3533588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0A7AF-7C95-38ED-90E7-A63C760B59F6}"/>
              </a:ext>
            </a:extLst>
          </p:cNvPr>
          <p:cNvSpPr txBox="1"/>
          <p:nvPr/>
        </p:nvSpPr>
        <p:spPr>
          <a:xfrm>
            <a:off x="5955560" y="3682869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명부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FC25E7-5F85-13B5-C84B-8EF56F091219}"/>
              </a:ext>
            </a:extLst>
          </p:cNvPr>
          <p:cNvSpPr/>
          <p:nvPr/>
        </p:nvSpPr>
        <p:spPr>
          <a:xfrm>
            <a:off x="2625183" y="3424585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 descr="장갑 - 무료 의료개 아이콘">
            <a:extLst>
              <a:ext uri="{FF2B5EF4-FFF2-40B4-BE49-F238E27FC236}">
                <a16:creationId xmlns:a16="http://schemas.microsoft.com/office/drawing/2014/main" id="{743BC935-6D2A-3522-34B3-4D9BCFBD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75" y="3541871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7DF51B-DA88-0392-1910-627B39C41C6E}"/>
              </a:ext>
            </a:extLst>
          </p:cNvPr>
          <p:cNvSpPr txBox="1"/>
          <p:nvPr/>
        </p:nvSpPr>
        <p:spPr>
          <a:xfrm>
            <a:off x="2751434" y="3691152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도감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71C241-947B-C139-ACBD-A4274413E793}"/>
              </a:ext>
            </a:extLst>
          </p:cNvPr>
          <p:cNvSpPr/>
          <p:nvPr/>
        </p:nvSpPr>
        <p:spPr>
          <a:xfrm rot="9324410">
            <a:off x="5797060" y="4099716"/>
            <a:ext cx="766732" cy="434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EB6102-0513-1943-C62D-A1D1DF6395D5}"/>
              </a:ext>
            </a:extLst>
          </p:cNvPr>
          <p:cNvCxnSpPr>
            <a:cxnSpLocks/>
          </p:cNvCxnSpPr>
          <p:nvPr/>
        </p:nvCxnSpPr>
        <p:spPr>
          <a:xfrm flipV="1">
            <a:off x="8763755" y="2158111"/>
            <a:ext cx="1246833" cy="112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C002BA-A457-EAE6-DEB9-EAF968DF27A8}"/>
              </a:ext>
            </a:extLst>
          </p:cNvPr>
          <p:cNvSpPr txBox="1"/>
          <p:nvPr/>
        </p:nvSpPr>
        <p:spPr>
          <a:xfrm>
            <a:off x="10073341" y="1957693"/>
            <a:ext cx="150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조합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36975BD-5BCB-9AA1-54DE-4D5BDC7B6E38}"/>
              </a:ext>
            </a:extLst>
          </p:cNvPr>
          <p:cNvCxnSpPr>
            <a:cxnSpLocks/>
          </p:cNvCxnSpPr>
          <p:nvPr/>
        </p:nvCxnSpPr>
        <p:spPr>
          <a:xfrm flipV="1">
            <a:off x="6319772" y="2762390"/>
            <a:ext cx="804181" cy="845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ACF698-1A17-B71D-0BC4-98D69987E019}"/>
              </a:ext>
            </a:extLst>
          </p:cNvPr>
          <p:cNvSpPr txBox="1"/>
          <p:nvPr/>
        </p:nvSpPr>
        <p:spPr>
          <a:xfrm>
            <a:off x="7123953" y="2454613"/>
            <a:ext cx="20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 명부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126690-9439-4A91-56B5-20FF6A146D22}"/>
              </a:ext>
            </a:extLst>
          </p:cNvPr>
          <p:cNvCxnSpPr>
            <a:cxnSpLocks/>
          </p:cNvCxnSpPr>
          <p:nvPr/>
        </p:nvCxnSpPr>
        <p:spPr>
          <a:xfrm flipH="1" flipV="1">
            <a:off x="1272988" y="2608501"/>
            <a:ext cx="1725779" cy="874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DF676A-FB06-CCA5-EBB5-2A5490B647EF}"/>
              </a:ext>
            </a:extLst>
          </p:cNvPr>
          <p:cNvSpPr txBox="1"/>
          <p:nvPr/>
        </p:nvSpPr>
        <p:spPr>
          <a:xfrm>
            <a:off x="89646" y="2300724"/>
            <a:ext cx="145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도감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0" y="233082"/>
            <a:ext cx="24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아이콘 설명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DF676A-FB06-CCA5-EBB5-2A5490B647EF}"/>
              </a:ext>
            </a:extLst>
          </p:cNvPr>
          <p:cNvSpPr txBox="1"/>
          <p:nvPr/>
        </p:nvSpPr>
        <p:spPr>
          <a:xfrm>
            <a:off x="347904" y="3561096"/>
            <a:ext cx="3466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기능 설명</a:t>
            </a:r>
            <a:r>
              <a:rPr lang="en-US" altLang="ko-KR" sz="1400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버튼을 누르면 해당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DE6B6-87A1-2EA0-EDA8-8F4BC13D678E}"/>
              </a:ext>
            </a:extLst>
          </p:cNvPr>
          <p:cNvSpPr/>
          <p:nvPr/>
        </p:nvSpPr>
        <p:spPr>
          <a:xfrm>
            <a:off x="478036" y="1180353"/>
            <a:ext cx="2208307" cy="19046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장갑 - 무료 의료개 아이콘">
            <a:extLst>
              <a:ext uri="{FF2B5EF4-FFF2-40B4-BE49-F238E27FC236}">
                <a16:creationId xmlns:a16="http://schemas.microsoft.com/office/drawing/2014/main" id="{9397E19D-57CB-0E6E-EBDE-52962938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89" y="1423535"/>
            <a:ext cx="1164461" cy="116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D253A-2CEA-96F6-D5E4-88270DF10527}"/>
              </a:ext>
            </a:extLst>
          </p:cNvPr>
          <p:cNvSpPr txBox="1"/>
          <p:nvPr/>
        </p:nvSpPr>
        <p:spPr>
          <a:xfrm>
            <a:off x="1343772" y="2514588"/>
            <a:ext cx="7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조합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A33F6C-81B1-E89B-145A-77BF9C3F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0" y="5001233"/>
            <a:ext cx="4839507" cy="9556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8A44A2-E19B-5F04-8750-509544778F86}"/>
              </a:ext>
            </a:extLst>
          </p:cNvPr>
          <p:cNvCxnSpPr>
            <a:cxnSpLocks/>
          </p:cNvCxnSpPr>
          <p:nvPr/>
        </p:nvCxnSpPr>
        <p:spPr>
          <a:xfrm flipV="1">
            <a:off x="1826380" y="1127611"/>
            <a:ext cx="1480103" cy="924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5794FA-4045-6400-AA6C-2585A650363A}"/>
              </a:ext>
            </a:extLst>
          </p:cNvPr>
          <p:cNvSpPr txBox="1"/>
          <p:nvPr/>
        </p:nvSpPr>
        <p:spPr>
          <a:xfrm>
            <a:off x="3380733" y="901117"/>
            <a:ext cx="3652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 안에 이미지 삽입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조합 </a:t>
            </a:r>
            <a:r>
              <a:rPr lang="en-US" altLang="ko-KR" sz="1400" dirty="0"/>
              <a:t>: </a:t>
            </a:r>
            <a:r>
              <a:rPr lang="ko-KR" altLang="en-US" sz="1400" dirty="0"/>
              <a:t>장갑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히로인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스테이터스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학생 명부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도감 </a:t>
            </a:r>
            <a:r>
              <a:rPr lang="en-US" altLang="ko-KR" sz="1400" dirty="0"/>
              <a:t>: </a:t>
            </a:r>
            <a:r>
              <a:rPr lang="ko-KR" altLang="en-US" sz="1400" dirty="0"/>
              <a:t>백과사전 이미지</a:t>
            </a:r>
            <a:endParaRPr lang="en-US" altLang="ko-KR" sz="1400" dirty="0"/>
          </a:p>
        </p:txBody>
      </p:sp>
      <p:pic>
        <p:nvPicPr>
          <p:cNvPr id="3074" name="Picture 2" descr="주)아름문화사 - 출석부,교무수첩,학교인쇄물 전문기업">
            <a:extLst>
              <a:ext uri="{FF2B5EF4-FFF2-40B4-BE49-F238E27FC236}">
                <a16:creationId xmlns:a16="http://schemas.microsoft.com/office/drawing/2014/main" id="{3D33B90D-77ED-9DD9-928C-81407743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308" y="373974"/>
            <a:ext cx="1479844" cy="14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백과사전 스톡 사진 및 일러스트 - iStock">
            <a:extLst>
              <a:ext uri="{FF2B5EF4-FFF2-40B4-BE49-F238E27FC236}">
                <a16:creationId xmlns:a16="http://schemas.microsoft.com/office/drawing/2014/main" id="{EA6CDF35-3FC7-6B99-91AC-40B56710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932" y="480807"/>
            <a:ext cx="1470986" cy="13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빛나는 겨울 애니메이션 운명/숙박 밤 장갑 반 손가락 커플 만화 운명 제로 미튼 블랙 플러스 캐시미어 유니섹스, 선물|남성용 장갑| -  AliExpress">
            <a:extLst>
              <a:ext uri="{FF2B5EF4-FFF2-40B4-BE49-F238E27FC236}">
                <a16:creationId xmlns:a16="http://schemas.microsoft.com/office/drawing/2014/main" id="{D6F7CFE9-64A2-3AD0-A19F-52E69BEE4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85" y="447787"/>
            <a:ext cx="1359647" cy="13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E83F6-EF1C-3320-D464-6B309EC35F21}"/>
              </a:ext>
            </a:extLst>
          </p:cNvPr>
          <p:cNvSpPr txBox="1"/>
          <p:nvPr/>
        </p:nvSpPr>
        <p:spPr>
          <a:xfrm>
            <a:off x="7179936" y="1889287"/>
            <a:ext cx="135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레퍼런스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5D10A-FF38-262C-F08A-E3F37869EF69}"/>
              </a:ext>
            </a:extLst>
          </p:cNvPr>
          <p:cNvSpPr txBox="1"/>
          <p:nvPr/>
        </p:nvSpPr>
        <p:spPr>
          <a:xfrm>
            <a:off x="10390976" y="1853818"/>
            <a:ext cx="15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출석부 레퍼런스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F0801-22B6-F043-64CE-B5C1372C62CC}"/>
              </a:ext>
            </a:extLst>
          </p:cNvPr>
          <p:cNvSpPr txBox="1"/>
          <p:nvPr/>
        </p:nvSpPr>
        <p:spPr>
          <a:xfrm>
            <a:off x="8539583" y="1872476"/>
            <a:ext cx="173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백과사전 레퍼런스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25A5F7-0441-690D-79B2-54050089F092}"/>
              </a:ext>
            </a:extLst>
          </p:cNvPr>
          <p:cNvCxnSpPr>
            <a:cxnSpLocks/>
          </p:cNvCxnSpPr>
          <p:nvPr/>
        </p:nvCxnSpPr>
        <p:spPr>
          <a:xfrm>
            <a:off x="1922402" y="2712422"/>
            <a:ext cx="1497815" cy="11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F1E234-4FE9-0BCC-6C9F-4ADA3ED3537C}"/>
              </a:ext>
            </a:extLst>
          </p:cNvPr>
          <p:cNvSpPr txBox="1"/>
          <p:nvPr/>
        </p:nvSpPr>
        <p:spPr>
          <a:xfrm>
            <a:off x="3479345" y="2572977"/>
            <a:ext cx="170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해당 기능 텍스트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D633B-1EED-B04F-3C54-BCB946D29A66}"/>
              </a:ext>
            </a:extLst>
          </p:cNvPr>
          <p:cNvSpPr txBox="1"/>
          <p:nvPr/>
        </p:nvSpPr>
        <p:spPr>
          <a:xfrm>
            <a:off x="8537328" y="6027504"/>
            <a:ext cx="104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완성 예시</a:t>
            </a:r>
          </a:p>
        </p:txBody>
      </p:sp>
    </p:spTree>
    <p:extLst>
      <p:ext uri="{BB962C8B-B14F-4D97-AF65-F5344CB8AC3E}">
        <p14:creationId xmlns:p14="http://schemas.microsoft.com/office/powerpoint/2010/main" val="312027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98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조합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20DEBA-771D-9975-32B5-E9B486C20668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9D4942-6076-A84F-776D-B6D9BBCD5FDB}"/>
              </a:ext>
            </a:extLst>
          </p:cNvPr>
          <p:cNvSpPr/>
          <p:nvPr/>
        </p:nvSpPr>
        <p:spPr>
          <a:xfrm>
            <a:off x="1547905" y="1368611"/>
            <a:ext cx="1673413" cy="62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F5D53-96B0-7B2B-F7D0-75709B39B9FB}"/>
              </a:ext>
            </a:extLst>
          </p:cNvPr>
          <p:cNvSpPr/>
          <p:nvPr/>
        </p:nvSpPr>
        <p:spPr>
          <a:xfrm>
            <a:off x="1547905" y="1894539"/>
            <a:ext cx="1278966" cy="51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1" t="14088" r="11371" b="9890"/>
          <a:stretch/>
        </p:blipFill>
        <p:spPr>
          <a:xfrm>
            <a:off x="5653741" y="1682301"/>
            <a:ext cx="3478306" cy="349339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E97ED2-738F-42EF-4030-971B06D5E24F}"/>
              </a:ext>
            </a:extLst>
          </p:cNvPr>
          <p:cNvCxnSpPr>
            <a:cxnSpLocks/>
          </p:cNvCxnSpPr>
          <p:nvPr/>
        </p:nvCxnSpPr>
        <p:spPr>
          <a:xfrm flipV="1">
            <a:off x="9411633" y="756302"/>
            <a:ext cx="575048" cy="117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B77A5F-38CF-2734-7D4D-BFE69288730F}"/>
              </a:ext>
            </a:extLst>
          </p:cNvPr>
          <p:cNvSpPr txBox="1"/>
          <p:nvPr/>
        </p:nvSpPr>
        <p:spPr>
          <a:xfrm>
            <a:off x="10019552" y="600914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백그라운드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조합 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책상</a:t>
            </a:r>
            <a:r>
              <a:rPr lang="en-US" altLang="ko-KR" sz="14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979183-17C0-A8F5-0241-D1E962B9D04F}"/>
              </a:ext>
            </a:extLst>
          </p:cNvPr>
          <p:cNvSpPr txBox="1"/>
          <p:nvPr/>
        </p:nvSpPr>
        <p:spPr>
          <a:xfrm>
            <a:off x="3221318" y="5835923"/>
            <a:ext cx="150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책가방 이미지</a:t>
            </a:r>
            <a:endParaRPr lang="en-US" altLang="ko-KR" sz="14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6A2A85-CAA8-F8F3-73AC-7DD4044C368B}"/>
              </a:ext>
            </a:extLst>
          </p:cNvPr>
          <p:cNvCxnSpPr>
            <a:cxnSpLocks/>
          </p:cNvCxnSpPr>
          <p:nvPr/>
        </p:nvCxnSpPr>
        <p:spPr>
          <a:xfrm>
            <a:off x="8301320" y="4267098"/>
            <a:ext cx="1110313" cy="145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50559BD-1593-AF68-D4BE-1CFEB085BBB1}"/>
              </a:ext>
            </a:extLst>
          </p:cNvPr>
          <p:cNvSpPr txBox="1"/>
          <p:nvPr/>
        </p:nvSpPr>
        <p:spPr>
          <a:xfrm>
            <a:off x="8618256" y="5778423"/>
            <a:ext cx="21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이미지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아이콘에 들어간 장갑</a:t>
            </a:r>
            <a:r>
              <a:rPr lang="en-US" altLang="ko-KR" sz="1400" dirty="0"/>
              <a:t>)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347E4DD-DDED-AD58-1161-2CD5DFD3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76" y="2421964"/>
            <a:ext cx="1938618" cy="2304095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29B860B-9EFD-2576-7654-59FA9EE77E74}"/>
              </a:ext>
            </a:extLst>
          </p:cNvPr>
          <p:cNvCxnSpPr>
            <a:cxnSpLocks/>
          </p:cNvCxnSpPr>
          <p:nvPr/>
        </p:nvCxnSpPr>
        <p:spPr>
          <a:xfrm>
            <a:off x="3777129" y="4338918"/>
            <a:ext cx="47812" cy="1439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39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378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재료 투입 화면 </a:t>
            </a:r>
            <a:r>
              <a:rPr lang="ko-KR" altLang="en-US" sz="2800" dirty="0"/>
              <a:t>설명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0BAB8-AF8E-EF85-B4FD-8A6B74772FED}"/>
              </a:ext>
            </a:extLst>
          </p:cNvPr>
          <p:cNvSpPr txBox="1"/>
          <p:nvPr/>
        </p:nvSpPr>
        <p:spPr>
          <a:xfrm>
            <a:off x="842682" y="1440329"/>
            <a:ext cx="770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오른손 잡이 주인공이 장갑을 끼고 책상위에 오른손일 올려놓은 상태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책상 왼쪽에는 가방을 올려놓은 상태</a:t>
            </a:r>
          </a:p>
        </p:txBody>
      </p:sp>
    </p:spTree>
    <p:extLst>
      <p:ext uri="{BB962C8B-B14F-4D97-AF65-F5344CB8AC3E}">
        <p14:creationId xmlns:p14="http://schemas.microsoft.com/office/powerpoint/2010/main" val="233624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장갑 설명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1" t="14088" r="11371" b="9890"/>
          <a:stretch/>
        </p:blipFill>
        <p:spPr>
          <a:xfrm>
            <a:off x="1000421" y="1203542"/>
            <a:ext cx="4236831" cy="425521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3819EA7-6534-4629-08A6-6ED46B7D6E5C}"/>
              </a:ext>
            </a:extLst>
          </p:cNvPr>
          <p:cNvSpPr/>
          <p:nvPr/>
        </p:nvSpPr>
        <p:spPr>
          <a:xfrm>
            <a:off x="1284942" y="2808942"/>
            <a:ext cx="920377" cy="938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78583B-1E7C-8B6C-F6AC-0CABA1616A37}"/>
              </a:ext>
            </a:extLst>
          </p:cNvPr>
          <p:cNvSpPr/>
          <p:nvPr/>
        </p:nvSpPr>
        <p:spPr>
          <a:xfrm>
            <a:off x="1999130" y="1647016"/>
            <a:ext cx="920377" cy="938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75CD5D-2BEB-E746-0425-FC4CA7678CF9}"/>
              </a:ext>
            </a:extLst>
          </p:cNvPr>
          <p:cNvSpPr/>
          <p:nvPr/>
        </p:nvSpPr>
        <p:spPr>
          <a:xfrm>
            <a:off x="2919507" y="1423396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B5E04D-05C2-ED1B-6F2B-FB96298498D8}"/>
              </a:ext>
            </a:extLst>
          </p:cNvPr>
          <p:cNvSpPr/>
          <p:nvPr/>
        </p:nvSpPr>
        <p:spPr>
          <a:xfrm>
            <a:off x="3672543" y="1643250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26A98-55BD-813F-DF43-ED17F0412640}"/>
              </a:ext>
            </a:extLst>
          </p:cNvPr>
          <p:cNvSpPr/>
          <p:nvPr/>
        </p:nvSpPr>
        <p:spPr>
          <a:xfrm>
            <a:off x="4168590" y="2215156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C7B6BC-2596-C6BE-6D72-7BFF480C9FF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577976" y="1489362"/>
            <a:ext cx="1188464" cy="1176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F95463-C42C-621F-3C3E-CD3D7B5AD36B}"/>
              </a:ext>
            </a:extLst>
          </p:cNvPr>
          <p:cNvSpPr txBox="1"/>
          <p:nvPr/>
        </p:nvSpPr>
        <p:spPr>
          <a:xfrm>
            <a:off x="5766440" y="1335473"/>
            <a:ext cx="3371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각각의 손가락이 조합 재료 아이템 슬롯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35FEFC-CA4F-A3DE-FF6A-B62F991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02" y="1027175"/>
            <a:ext cx="1599645" cy="1525400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3B2DA076-87E3-8866-0A2F-463A0B19AFF6}"/>
              </a:ext>
            </a:extLst>
          </p:cNvPr>
          <p:cNvSpPr/>
          <p:nvPr/>
        </p:nvSpPr>
        <p:spPr>
          <a:xfrm>
            <a:off x="9272493" y="1343949"/>
            <a:ext cx="606394" cy="598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BD14C-97CB-88B2-C0E0-FDA2968BC50A}"/>
              </a:ext>
            </a:extLst>
          </p:cNvPr>
          <p:cNvSpPr txBox="1"/>
          <p:nvPr/>
        </p:nvSpPr>
        <p:spPr>
          <a:xfrm>
            <a:off x="9002028" y="1789009"/>
            <a:ext cx="119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여기에 해당</a:t>
            </a:r>
            <a:endParaRPr lang="en-US" altLang="ko-KR" sz="14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1A892F-C7BE-39D8-7296-1F6CD64FAAB8}"/>
              </a:ext>
            </a:extLst>
          </p:cNvPr>
          <p:cNvSpPr/>
          <p:nvPr/>
        </p:nvSpPr>
        <p:spPr>
          <a:xfrm>
            <a:off x="2374397" y="3411071"/>
            <a:ext cx="1874874" cy="11788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670257-71B3-94E9-25DE-4D78769CF87A}"/>
              </a:ext>
            </a:extLst>
          </p:cNvPr>
          <p:cNvCxnSpPr>
            <a:cxnSpLocks/>
          </p:cNvCxnSpPr>
          <p:nvPr/>
        </p:nvCxnSpPr>
        <p:spPr>
          <a:xfrm flipV="1">
            <a:off x="3983744" y="4192495"/>
            <a:ext cx="1782696" cy="3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81C42-941F-7E1A-96BD-336534C92832}"/>
              </a:ext>
            </a:extLst>
          </p:cNvPr>
          <p:cNvSpPr txBox="1"/>
          <p:nvPr/>
        </p:nvSpPr>
        <p:spPr>
          <a:xfrm>
            <a:off x="5766440" y="4026373"/>
            <a:ext cx="337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중앙에 오타쿠 감성으로 동그란 모양의 </a:t>
            </a:r>
            <a:r>
              <a:rPr lang="ko-KR" altLang="en-US" sz="1400" dirty="0" err="1"/>
              <a:t>마법진</a:t>
            </a:r>
            <a:r>
              <a:rPr lang="ko-KR" altLang="en-US" sz="1400" dirty="0"/>
              <a:t> 이미지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마법진</a:t>
            </a:r>
            <a:r>
              <a:rPr lang="ko-KR" altLang="en-US" sz="1400" dirty="0"/>
              <a:t> 중앙에 완성품 아이템 이미지</a:t>
            </a:r>
            <a:endParaRPr lang="en-US" altLang="ko-KR" sz="1400" dirty="0"/>
          </a:p>
        </p:txBody>
      </p:sp>
      <p:pic>
        <p:nvPicPr>
          <p:cNvPr id="7170" name="Picture 2" descr="마법진 - 스톡일러스트 [42563943] - PIXTA">
            <a:extLst>
              <a:ext uri="{FF2B5EF4-FFF2-40B4-BE49-F238E27FC236}">
                <a16:creationId xmlns:a16="http://schemas.microsoft.com/office/drawing/2014/main" id="{8DE3019B-65D8-7F6C-EA28-C6081266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60" y="5048629"/>
            <a:ext cx="1496057" cy="15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6FAAC3-38D3-90BD-A9DD-BB736843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64" y="4751350"/>
            <a:ext cx="1819483" cy="173503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8ECBAAC0-97D4-D5DB-CC93-DA0A0187A5BB}"/>
              </a:ext>
            </a:extLst>
          </p:cNvPr>
          <p:cNvSpPr/>
          <p:nvPr/>
        </p:nvSpPr>
        <p:spPr>
          <a:xfrm>
            <a:off x="9685608" y="5319566"/>
            <a:ext cx="606394" cy="598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9243C-106D-B6B4-10E7-92FE5092CBE8}"/>
              </a:ext>
            </a:extLst>
          </p:cNvPr>
          <p:cNvSpPr txBox="1"/>
          <p:nvPr/>
        </p:nvSpPr>
        <p:spPr>
          <a:xfrm>
            <a:off x="9444286" y="5825514"/>
            <a:ext cx="119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여기에 해당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4144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98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조합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20DEBA-771D-9975-32B5-E9B486C20668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9D4942-6076-A84F-776D-B6D9BBCD5FDB}"/>
              </a:ext>
            </a:extLst>
          </p:cNvPr>
          <p:cNvSpPr/>
          <p:nvPr/>
        </p:nvSpPr>
        <p:spPr>
          <a:xfrm>
            <a:off x="1547905" y="1368611"/>
            <a:ext cx="1673413" cy="62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F5D53-96B0-7B2B-F7D0-75709B39B9FB}"/>
              </a:ext>
            </a:extLst>
          </p:cNvPr>
          <p:cNvSpPr/>
          <p:nvPr/>
        </p:nvSpPr>
        <p:spPr>
          <a:xfrm>
            <a:off x="1547905" y="1894539"/>
            <a:ext cx="1278966" cy="51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1" t="14088" r="11371" b="9890"/>
          <a:stretch/>
        </p:blipFill>
        <p:spPr>
          <a:xfrm>
            <a:off x="5653741" y="1682301"/>
            <a:ext cx="3478306" cy="34933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47E4DD-DDED-AD58-1161-2CD5DFD3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76" y="2421964"/>
            <a:ext cx="1938618" cy="2304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95D93E-6324-CBBD-8B83-992830D4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1941232" y="1990165"/>
            <a:ext cx="3478306" cy="311611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D0D408-0665-8341-B65D-EB23C873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170" y="2139729"/>
            <a:ext cx="2686124" cy="455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29AD68-E68A-6696-795D-D12F4BD95AFB}"/>
              </a:ext>
            </a:extLst>
          </p:cNvPr>
          <p:cNvSpPr/>
          <p:nvPr/>
        </p:nvSpPr>
        <p:spPr>
          <a:xfrm>
            <a:off x="5259294" y="2139729"/>
            <a:ext cx="153147" cy="282235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42C92-A750-D4F2-BE18-602C8D75C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722" y="3064432"/>
            <a:ext cx="714815" cy="679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BDE3C9-E743-8F83-E6BD-29DD87C5C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832" y="2049925"/>
            <a:ext cx="714815" cy="679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28FCDA-F076-41DD-7A22-AA4916D1C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60" y="1910976"/>
            <a:ext cx="714815" cy="679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190B02-9D02-D7C8-9C0E-153F59B93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403" y="2083547"/>
            <a:ext cx="714815" cy="679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DFE3F5-3D85-B515-BF4F-891BBE5DC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810" y="2561256"/>
            <a:ext cx="714815" cy="679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506AED-CF5F-F3DB-485E-B382B3547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485" y="3347960"/>
            <a:ext cx="1026250" cy="9316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C79AE1-B7BA-E39D-8AC5-92C8CB6CF5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85" t="19817" r="6554" b="4737"/>
          <a:stretch/>
        </p:blipFill>
        <p:spPr>
          <a:xfrm>
            <a:off x="6018590" y="3151115"/>
            <a:ext cx="591457" cy="570709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9CE279-CA39-A9CB-1491-A84BA89E9CE1}"/>
              </a:ext>
            </a:extLst>
          </p:cNvPr>
          <p:cNvSpPr txBox="1"/>
          <p:nvPr/>
        </p:nvSpPr>
        <p:spPr>
          <a:xfrm>
            <a:off x="5934364" y="3508687"/>
            <a:ext cx="831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불의 원석</a:t>
            </a:r>
            <a:endParaRPr lang="en-US" altLang="ko-KR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59E660-63E0-4504-B29B-2558F3D16945}"/>
              </a:ext>
            </a:extLst>
          </p:cNvPr>
          <p:cNvSpPr txBox="1"/>
          <p:nvPr/>
        </p:nvSpPr>
        <p:spPr>
          <a:xfrm>
            <a:off x="6132967" y="2948931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803B35-BD6D-DE8F-BA79-F613F25A9DBD}"/>
              </a:ext>
            </a:extLst>
          </p:cNvPr>
          <p:cNvSpPr txBox="1"/>
          <p:nvPr/>
        </p:nvSpPr>
        <p:spPr>
          <a:xfrm>
            <a:off x="7787988" y="5852594"/>
            <a:ext cx="21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인벤토리에 재료가 없다면 흑백</a:t>
            </a:r>
            <a:r>
              <a:rPr lang="en-US" altLang="ko-KR" sz="1400" dirty="0"/>
              <a:t>, </a:t>
            </a:r>
            <a:r>
              <a:rPr lang="ko-KR" altLang="en-US" sz="1400" dirty="0"/>
              <a:t>있다면 색 있음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5A5CDC2-3E41-1DE0-3A53-9FCCFFBC1F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9963308" y="5817507"/>
            <a:ext cx="591457" cy="570709"/>
          </a:xfrm>
          <a:prstGeom prst="ellipse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AD813B-1966-262F-EF81-9526A2420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6528988" y="2113317"/>
            <a:ext cx="591457" cy="570709"/>
          </a:xfrm>
          <a:prstGeom prst="ellipse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6AFFAEF-9B3D-7571-1361-3C3D164884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7270471" y="1975085"/>
            <a:ext cx="591457" cy="570709"/>
          </a:xfrm>
          <a:prstGeom prst="ellipse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643405-F72E-9C3D-E397-AF3E6C4FA3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7908158" y="2146374"/>
            <a:ext cx="591457" cy="57070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8C7E0AC-4738-40EA-C4F5-5AA0282404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8229742" y="2642339"/>
            <a:ext cx="591457" cy="570709"/>
          </a:xfrm>
          <a:prstGeom prst="ellipse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4A4680-9F25-4EB8-9463-1C8D149D8414}"/>
              </a:ext>
            </a:extLst>
          </p:cNvPr>
          <p:cNvSpPr txBox="1"/>
          <p:nvPr/>
        </p:nvSpPr>
        <p:spPr>
          <a:xfrm>
            <a:off x="6460476" y="2508629"/>
            <a:ext cx="79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눈꽃 펜던트</a:t>
            </a:r>
            <a:endParaRPr lang="en-US" altLang="ko-KR" sz="11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7D3E4-6078-9CAB-EBD4-AAA968364A25}"/>
              </a:ext>
            </a:extLst>
          </p:cNvPr>
          <p:cNvSpPr txBox="1"/>
          <p:nvPr/>
        </p:nvSpPr>
        <p:spPr>
          <a:xfrm>
            <a:off x="6670591" y="1936788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x1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2B4C8F5-CEA9-AE1A-5E2C-E2055D6A831E}"/>
              </a:ext>
            </a:extLst>
          </p:cNvPr>
          <p:cNvCxnSpPr>
            <a:cxnSpLocks/>
          </p:cNvCxnSpPr>
          <p:nvPr/>
        </p:nvCxnSpPr>
        <p:spPr>
          <a:xfrm flipV="1">
            <a:off x="4416011" y="579718"/>
            <a:ext cx="1086738" cy="170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24A6835-B85E-2583-64BB-C2C18688B297}"/>
              </a:ext>
            </a:extLst>
          </p:cNvPr>
          <p:cNvSpPr txBox="1"/>
          <p:nvPr/>
        </p:nvSpPr>
        <p:spPr>
          <a:xfrm>
            <a:off x="5535858" y="399846"/>
            <a:ext cx="15845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제작 아이템 카테고리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장비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소비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선물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중요</a:t>
            </a:r>
            <a:endParaRPr lang="en-US" altLang="ko-KR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3B752-F6EF-D61D-64BC-332431A5650D}"/>
              </a:ext>
            </a:extLst>
          </p:cNvPr>
          <p:cNvSpPr txBox="1"/>
          <p:nvPr/>
        </p:nvSpPr>
        <p:spPr>
          <a:xfrm>
            <a:off x="7183574" y="2371183"/>
            <a:ext cx="79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활동 보고서</a:t>
            </a:r>
            <a:endParaRPr lang="en-US" altLang="ko-KR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598E9-D136-A984-7EFC-7E132D9E6B26}"/>
              </a:ext>
            </a:extLst>
          </p:cNvPr>
          <p:cNvSpPr txBox="1"/>
          <p:nvPr/>
        </p:nvSpPr>
        <p:spPr>
          <a:xfrm>
            <a:off x="7402015" y="1829695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x3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0B091F-9CF8-1E77-4B1F-C4BD21A5963E}"/>
              </a:ext>
            </a:extLst>
          </p:cNvPr>
          <p:cNvSpPr/>
          <p:nvPr/>
        </p:nvSpPr>
        <p:spPr>
          <a:xfrm>
            <a:off x="5836066" y="3798273"/>
            <a:ext cx="1024445" cy="206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보유 </a:t>
            </a:r>
            <a:r>
              <a:rPr lang="en-US" altLang="ko-KR" sz="1050" dirty="0"/>
              <a:t>: 1</a:t>
            </a:r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8F92ED-4AE2-6C6F-94CA-EF851D1DE80B}"/>
              </a:ext>
            </a:extLst>
          </p:cNvPr>
          <p:cNvCxnSpPr>
            <a:cxnSpLocks/>
          </p:cNvCxnSpPr>
          <p:nvPr/>
        </p:nvCxnSpPr>
        <p:spPr>
          <a:xfrm flipH="1">
            <a:off x="5841305" y="3918187"/>
            <a:ext cx="138632" cy="184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8F395B1-CDAD-FDF1-1E7B-481ABCF5D7BA}"/>
              </a:ext>
            </a:extLst>
          </p:cNvPr>
          <p:cNvSpPr txBox="1"/>
          <p:nvPr/>
        </p:nvSpPr>
        <p:spPr>
          <a:xfrm>
            <a:off x="4080349" y="5808492"/>
            <a:ext cx="28447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만약 필요 아이템이 </a:t>
            </a:r>
            <a:r>
              <a:rPr lang="en-US" altLang="ko-KR" sz="1050" dirty="0"/>
              <a:t>5</a:t>
            </a:r>
            <a:r>
              <a:rPr lang="ko-KR" altLang="en-US" sz="1050" dirty="0"/>
              <a:t>개인데 </a:t>
            </a:r>
            <a:r>
              <a:rPr lang="en-US" altLang="ko-KR" sz="1050" dirty="0"/>
              <a:t>4</a:t>
            </a:r>
            <a:r>
              <a:rPr lang="ko-KR" altLang="en-US" sz="1050" dirty="0"/>
              <a:t>개만 가지고 있다면</a:t>
            </a:r>
            <a:r>
              <a:rPr lang="en-US" altLang="ko-KR" sz="1050" dirty="0"/>
              <a:t> </a:t>
            </a:r>
            <a:r>
              <a:rPr lang="ko-KR" altLang="en-US" sz="1050" dirty="0"/>
              <a:t>흑색으로 나옴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마우스를 오버 했을 때 현재 해당 아이템으로 보유 하고 있는 수량을 표시</a:t>
            </a:r>
            <a:endParaRPr lang="en-US" altLang="ko-KR" sz="105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42703FA-6405-B460-A0A1-A47DDEA1A9D3}"/>
              </a:ext>
            </a:extLst>
          </p:cNvPr>
          <p:cNvSpPr/>
          <p:nvPr/>
        </p:nvSpPr>
        <p:spPr>
          <a:xfrm>
            <a:off x="6746810" y="4466030"/>
            <a:ext cx="1625600" cy="418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조합하기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AB6AF73-036F-674B-7FC7-51FC51DE1176}"/>
              </a:ext>
            </a:extLst>
          </p:cNvPr>
          <p:cNvCxnSpPr/>
          <p:nvPr/>
        </p:nvCxnSpPr>
        <p:spPr>
          <a:xfrm>
            <a:off x="6504745" y="3508687"/>
            <a:ext cx="1193696" cy="2320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40" y="4557460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758663" y="4580859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788964" y="4937806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805269" y="5320034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180583" y="4687025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541243" y="3641091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699939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715" y="1212296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21796" y="1261999"/>
            <a:ext cx="915287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080729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277953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5219232" y="1575162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507734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6076298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5111655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6076298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CC150B8-4C78-B007-605D-FBF5A578B5CF}"/>
              </a:ext>
            </a:extLst>
          </p:cNvPr>
          <p:cNvCxnSpPr/>
          <p:nvPr/>
        </p:nvCxnSpPr>
        <p:spPr>
          <a:xfrm>
            <a:off x="6460235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156147-2034-E825-93B3-E172F44D728C}"/>
              </a:ext>
            </a:extLst>
          </p:cNvPr>
          <p:cNvCxnSpPr/>
          <p:nvPr/>
        </p:nvCxnSpPr>
        <p:spPr>
          <a:xfrm>
            <a:off x="6630565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573" y="2860711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7893866" y="1308847"/>
            <a:ext cx="243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47" y="2084048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7648864" y="2216804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7648864" y="2672567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7648864" y="2870267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0C3FBD8-8D03-4C15-6E4D-D7A7F66DDB89}"/>
              </a:ext>
            </a:extLst>
          </p:cNvPr>
          <p:cNvSpPr/>
          <p:nvPr/>
        </p:nvSpPr>
        <p:spPr>
          <a:xfrm rot="5400000">
            <a:off x="2370830" y="5298669"/>
            <a:ext cx="369333" cy="519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마스터키 만들기</a:t>
            </a:r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클릭으로 다음 텍스트 진행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773459" y="906370"/>
            <a:ext cx="1043450" cy="1101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메모장 형태로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791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67C56D5-9617-ED34-0E11-B9D0BB17299D}"/>
              </a:ext>
            </a:extLst>
          </p:cNvPr>
          <p:cNvSpPr/>
          <p:nvPr/>
        </p:nvSpPr>
        <p:spPr>
          <a:xfrm>
            <a:off x="670261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6AC6DD6-9623-382D-2FCD-D63FA297D382}"/>
              </a:ext>
            </a:extLst>
          </p:cNvPr>
          <p:cNvCxnSpPr>
            <a:cxnSpLocks/>
          </p:cNvCxnSpPr>
          <p:nvPr/>
        </p:nvCxnSpPr>
        <p:spPr>
          <a:xfrm>
            <a:off x="6959600" y="3579906"/>
            <a:ext cx="0" cy="537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79C8F76-A678-AC71-C3D2-585AE9E319E8}"/>
              </a:ext>
            </a:extLst>
          </p:cNvPr>
          <p:cNvCxnSpPr>
            <a:cxnSpLocks/>
          </p:cNvCxnSpPr>
          <p:nvPr/>
        </p:nvCxnSpPr>
        <p:spPr>
          <a:xfrm>
            <a:off x="6376147" y="411778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D7E4A1C-342B-0809-605C-FA76D42856FB}"/>
              </a:ext>
            </a:extLst>
          </p:cNvPr>
          <p:cNvCxnSpPr>
            <a:cxnSpLocks/>
          </p:cNvCxnSpPr>
          <p:nvPr/>
        </p:nvCxnSpPr>
        <p:spPr>
          <a:xfrm>
            <a:off x="6371665" y="411778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E83E0-A323-3542-ACCC-78A1F55E53D3}"/>
              </a:ext>
            </a:extLst>
          </p:cNvPr>
          <p:cNvCxnSpPr>
            <a:cxnSpLocks/>
          </p:cNvCxnSpPr>
          <p:nvPr/>
        </p:nvCxnSpPr>
        <p:spPr>
          <a:xfrm>
            <a:off x="7584889" y="411181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897EB4-6C55-8A12-59C0-B411C2557285}"/>
              </a:ext>
            </a:extLst>
          </p:cNvPr>
          <p:cNvSpPr/>
          <p:nvPr/>
        </p:nvSpPr>
        <p:spPr>
          <a:xfrm>
            <a:off x="6111689" y="451522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일반 대화</a:t>
            </a:r>
            <a:endParaRPr lang="ko-KR" altLang="en-US" sz="11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BEFD81-28D7-647E-3574-CAAFAAE08E1E}"/>
              </a:ext>
            </a:extLst>
          </p:cNvPr>
          <p:cNvSpPr/>
          <p:nvPr/>
        </p:nvSpPr>
        <p:spPr>
          <a:xfrm>
            <a:off x="7172513" y="4518403"/>
            <a:ext cx="824751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캐릭터 스토리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887381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756088" y="5030951"/>
            <a:ext cx="3160805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1185C3F-01C8-2A6A-97CE-4CF885369325}"/>
              </a:ext>
            </a:extLst>
          </p:cNvPr>
          <p:cNvCxnSpPr>
            <a:cxnSpLocks/>
          </p:cNvCxnSpPr>
          <p:nvPr/>
        </p:nvCxnSpPr>
        <p:spPr>
          <a:xfrm>
            <a:off x="8151906" y="2829858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17B186-6D45-4D20-8841-3E12929FBD8E}"/>
              </a:ext>
            </a:extLst>
          </p:cNvPr>
          <p:cNvSpPr/>
          <p:nvPr/>
        </p:nvSpPr>
        <p:spPr>
          <a:xfrm>
            <a:off x="7927787" y="320936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도감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5594</TotalTime>
  <Words>542</Words>
  <Application>Microsoft Office PowerPoint</Application>
  <PresentationFormat>와이드스크린</PresentationFormat>
  <Paragraphs>177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812</cp:revision>
  <dcterms:created xsi:type="dcterms:W3CDTF">2021-04-29T01:12:11Z</dcterms:created>
  <dcterms:modified xsi:type="dcterms:W3CDTF">2022-08-09T10:53:19Z</dcterms:modified>
</cp:coreProperties>
</file>